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6" r:id="rId5"/>
    <p:sldId id="258" r:id="rId6"/>
    <p:sldId id="263" r:id="rId7"/>
    <p:sldId id="262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EB2988-35F6-1229-7725-5565708733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FCA939-BA08-576A-9519-D9F123682E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C9E839-6B68-D1E9-A3D9-18AE4100F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361D6-D064-4639-A57A-883BE73465CF}" type="datetimeFigureOut">
              <a:rPr lang="en-MY" smtClean="0"/>
              <a:t>22/7/2026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693D81-28C9-6009-C949-448FC2467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613CB1-FB0F-9C7D-A563-5447F7CF9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DBBA3-AD06-4A00-B861-24B742CDD62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45832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6F018-3246-222C-4C2B-10E5611C1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6F0724-B9D7-585E-DC2E-C3CD67C8FF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DD2A93-8537-1CDE-F189-9120E92B0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361D6-D064-4639-A57A-883BE73465CF}" type="datetimeFigureOut">
              <a:rPr lang="en-MY" smtClean="0"/>
              <a:t>22/7/2026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CA78D5-6CA9-4572-D574-CD36BF9CD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7CC2C6-F3FC-DC4E-E0DE-41BC240EE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DBBA3-AD06-4A00-B861-24B742CDD62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36758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380BA2C-406C-950E-D8AE-96AA5D8AAD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E6D94D-BE5B-A684-FC00-F43DC8634C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33CE14-512D-3F76-6978-DC241D294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361D6-D064-4639-A57A-883BE73465CF}" type="datetimeFigureOut">
              <a:rPr lang="en-MY" smtClean="0"/>
              <a:t>22/7/2026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19B478-0BE0-F8D6-49D9-211FE868B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EC5FC9-A06C-9842-6A98-34A74FC72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DBBA3-AD06-4A00-B861-24B742CDD62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80299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0174E-AEAA-50F2-D671-1DD288272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01E13-DF50-6F7C-C079-0BF18E73A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04D218-8E56-60D9-5AA6-EF8E48652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361D6-D064-4639-A57A-883BE73465CF}" type="datetimeFigureOut">
              <a:rPr lang="en-MY" smtClean="0"/>
              <a:t>22/7/2026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90EDCB-B848-51BD-C4C7-4C224AF3B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B09E06-1471-9B6F-DA04-3F408F4D7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DBBA3-AD06-4A00-B861-24B742CDD62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95934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5C47D-7EE9-B42E-4B06-30531EB59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ABCEBF-FADF-9C47-975A-C6E175FCAD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DFF8D4-C121-E935-A0C6-533276CB0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361D6-D064-4639-A57A-883BE73465CF}" type="datetimeFigureOut">
              <a:rPr lang="en-MY" smtClean="0"/>
              <a:t>22/7/2026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04C72F-BB3F-BA4E-A974-F82C4DC32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DD5AAA-031D-0DC5-5E4F-C2C59E98E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DBBA3-AD06-4A00-B861-24B742CDD62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63450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CFDF9-1EB1-5F7F-C078-359CFDDED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46A62-B28F-7EAF-D7D8-89BAD44A19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B3C13C-FF5D-ED69-558E-06952C1532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27E7E3-04F2-493E-5F01-0B4681BBD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361D6-D064-4639-A57A-883BE73465CF}" type="datetimeFigureOut">
              <a:rPr lang="en-MY" smtClean="0"/>
              <a:t>22/7/2026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19B5C9-8394-DE52-4AB6-5467F691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042618-495A-1928-3C8D-DA62077AF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DBBA3-AD06-4A00-B861-24B742CDD62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0506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104C4-430A-E913-C12E-23B987D1E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59BF9A-3B2A-40A2-1123-9F794E3DF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C99217-D9FB-A8EA-DFA0-9EDF371CFB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9A3F40-1E8C-B359-9676-0D0641FAC8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D865B4-52D7-EFC0-BB1D-985644360C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6BB0DEF-38E9-4EED-1BAB-778C2E19D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361D6-D064-4639-A57A-883BE73465CF}" type="datetimeFigureOut">
              <a:rPr lang="en-MY" smtClean="0"/>
              <a:t>22/7/2026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6F7F0B7-90DA-3A8E-9382-F35B1FDA8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2C9836-559C-4D3C-867F-B1FF703B4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DBBA3-AD06-4A00-B861-24B742CDD62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21088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27E02-6F0E-3B16-59C1-A2F404FB4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0DEB3D-8001-45ED-E184-5861A287F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361D6-D064-4639-A57A-883BE73465CF}" type="datetimeFigureOut">
              <a:rPr lang="en-MY" smtClean="0"/>
              <a:t>22/7/2026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5632C6-051F-3EEB-601B-320F6FC96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1E9EEE-B5EB-CB52-4828-E4773AECC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DBBA3-AD06-4A00-B861-24B742CDD62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67275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FCFE5A-7DB9-C9DE-C552-BF52F5B02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361D6-D064-4639-A57A-883BE73465CF}" type="datetimeFigureOut">
              <a:rPr lang="en-MY" smtClean="0"/>
              <a:t>22/7/2026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4CC94F-454B-2BD4-9DBB-B7FA252F8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00A6DE-3438-B667-57FD-E74578123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DBBA3-AD06-4A00-B861-24B742CDD62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20817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4BEB7-00EB-A889-D5A7-99C8B4ABC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6E188E-BE38-76FE-7DEE-CB1921E2CE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AAFD84-D52D-E151-7E19-E926A6FBF8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7B19CD-0405-7EF3-A69B-5C3792394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361D6-D064-4639-A57A-883BE73465CF}" type="datetimeFigureOut">
              <a:rPr lang="en-MY" smtClean="0"/>
              <a:t>22/7/2026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E2B392-BA1C-3FB9-AC52-6DA93461D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FDE5D1-70C1-06C3-8CBD-381817172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DBBA3-AD06-4A00-B861-24B742CDD62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57447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991C3-70A9-039B-BE25-887E89F6B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D898992-4BA3-88DC-8938-F9A408F055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34D4F0-EEA6-024D-AE07-76C6A0C9B5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388F1D-ACB7-3D50-79F0-52736AE07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361D6-D064-4639-A57A-883BE73465CF}" type="datetimeFigureOut">
              <a:rPr lang="en-MY" smtClean="0"/>
              <a:t>22/7/2026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E94A12-A51D-CEE8-9CBA-BA7B0D4EA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B052A5-7218-29B0-A96C-0E6EE781D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DBBA3-AD06-4A00-B861-24B742CDD62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82487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92B5B82-AD0D-CF5F-D5C5-0B6A203CC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CD374C-B591-ED5F-F6AE-E25ED92C6E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725BC9-92AA-44BF-CACA-8F5C0BD061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6361D6-D064-4639-A57A-883BE73465CF}" type="datetimeFigureOut">
              <a:rPr lang="en-MY" smtClean="0"/>
              <a:t>22/7/2026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C666C9-5676-17B7-7719-342CD004E6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2941DB-65DC-92A1-42BA-7FA7D1911D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7DBBA3-AD06-4A00-B861-24B742CDD62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0822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37578F4-61BB-0E68-5DBC-49DB71D51E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945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C52632-9D04-CF43-5FC0-0668D1C296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596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2D2F65-F525-3DEA-4A3B-2C73992F4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913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42F9A3-42BF-CB89-4CBF-28E36CF561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937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058D31E-849A-137F-97C4-61A6E05457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554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419816-1F16-32E2-A0FF-52F40E61C1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60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D03CE1C-85C8-EB94-87EF-DF81A0CE3C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605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48983D4-EBC4-85C8-9A3B-48FF0E9A09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7105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B38538F-A7B4-DE50-4294-1BAB72B49E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7648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</TotalTime>
  <Words>0</Words>
  <Application>Microsoft Office PowerPoint</Application>
  <PresentationFormat>Widescreen</PresentationFormat>
  <Paragraphs>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Md Sidin Ahmad Ishak</dc:creator>
  <cp:lastModifiedBy>Md Sidin Ahmad Ishak</cp:lastModifiedBy>
  <cp:revision>5</cp:revision>
  <cp:lastPrinted>2026-07-22T02:26:39Z</cp:lastPrinted>
  <dcterms:created xsi:type="dcterms:W3CDTF">2026-07-20T16:01:21Z</dcterms:created>
  <dcterms:modified xsi:type="dcterms:W3CDTF">2026-07-22T02:27:20Z</dcterms:modified>
</cp:coreProperties>
</file>